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4660"/>
  </p:normalViewPr>
  <p:slideViewPr>
    <p:cSldViewPr>
      <p:cViewPr varScale="1">
        <p:scale>
          <a:sx n="105" d="100"/>
          <a:sy n="105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2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8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0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7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FD58-A602-4464-93F8-A95C7B6E7E4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BB5C-77E2-4FA1-97A9-72072922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کتابخانه م.آ. د. امام خمینی (ره)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95460"/>
            <a:ext cx="1090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9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3200" b="1" dirty="0">
                <a:ea typeface="Calibri"/>
                <a:cs typeface="B Nazanin" panose="00000400000000000000" pitchFamily="2" charset="-78"/>
              </a:rPr>
              <a:t>بیماری</a:t>
            </a:r>
            <a:r>
              <a:rPr lang="ar-SA" sz="3200" b="1" dirty="0" smtClean="0">
                <a:effectLst/>
                <a:ea typeface="Calibri"/>
                <a:cs typeface="B Nazanin" panose="00000400000000000000" pitchFamily="2" charset="-78"/>
              </a:rPr>
              <a:t> </a:t>
            </a:r>
            <a:r>
              <a:rPr lang="en-US" sz="3200" b="1" dirty="0">
                <a:ea typeface="Calibri"/>
                <a:cs typeface="B Nazanin" panose="00000400000000000000" pitchFamily="2" charset="-78"/>
              </a:rPr>
              <a:t>COVID-2019 </a:t>
            </a:r>
            <a:r>
              <a:rPr lang="ar-SA" sz="3200" b="1" dirty="0">
                <a:ea typeface="Calibri"/>
                <a:cs typeface="B Nazanin" panose="00000400000000000000" pitchFamily="2" charset="-78"/>
              </a:rPr>
              <a:t>چیست؟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ویروس کرونایی که به تازگی </a:t>
            </a:r>
          </a:p>
          <a:p>
            <a:pPr marL="0" indent="0" algn="r" rtl="1">
              <a:buNone/>
            </a:pPr>
            <a:r>
              <a:rPr lang="fa-IR" dirty="0" smtClean="0"/>
              <a:t>کشف شده است موجب بیماری </a:t>
            </a:r>
          </a:p>
          <a:p>
            <a:pPr marL="0" indent="0" algn="r" rtl="1">
              <a:buNone/>
            </a:pPr>
            <a:r>
              <a:rPr lang="fa-IR" dirty="0" smtClean="0"/>
              <a:t>عفونی کووید-19 میشود. این</a:t>
            </a:r>
          </a:p>
          <a:p>
            <a:pPr marL="0" indent="0" algn="r" rtl="1">
              <a:buNone/>
            </a:pPr>
            <a:r>
              <a:rPr lang="fa-IR" dirty="0" smtClean="0"/>
              <a:t> ویروس نوظهور و بیماری ناشی</a:t>
            </a:r>
          </a:p>
          <a:p>
            <a:pPr marL="0" indent="0" algn="r" rtl="1">
              <a:buNone/>
            </a:pPr>
            <a:r>
              <a:rPr lang="fa-IR" dirty="0" smtClean="0"/>
              <a:t> از آن، تا قبل از شروع طغیان </a:t>
            </a:r>
          </a:p>
          <a:p>
            <a:pPr marL="0" indent="0" algn="r" rtl="1">
              <a:buNone/>
            </a:pPr>
            <a:r>
              <a:rPr lang="fa-IR" dirty="0" smtClean="0"/>
              <a:t>اخیر در دسامبر سال 2019</a:t>
            </a:r>
          </a:p>
          <a:p>
            <a:pPr marL="0" indent="0" algn="r" rtl="1">
              <a:buNone/>
            </a:pPr>
            <a:r>
              <a:rPr lang="fa-IR" dirty="0" smtClean="0"/>
              <a:t> در شهر ووهان،کشور چین، </a:t>
            </a:r>
          </a:p>
          <a:p>
            <a:pPr marL="0" indent="0" algn="r" rtl="1">
              <a:buNone/>
            </a:pPr>
            <a:r>
              <a:rPr lang="fa-IR" dirty="0" smtClean="0"/>
              <a:t>ناشناخته بود.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857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9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sz="3600" b="1" dirty="0" smtClean="0">
                <a:latin typeface="+mn-lt"/>
                <a:cs typeface="B Nazanin" panose="00000400000000000000" pitchFamily="2" charset="-78"/>
              </a:rPr>
              <a:t>علائم کووید-19 چیست؟</a:t>
            </a:r>
            <a:r>
              <a:rPr lang="fa-IR" b="1" dirty="0" smtClean="0">
                <a:latin typeface="+mn-lt"/>
                <a:cs typeface="B Nazanin" panose="00000400000000000000" pitchFamily="2" charset="-78"/>
              </a:rPr>
              <a:t/>
            </a:r>
            <a:br>
              <a:rPr lang="fa-IR" b="1" dirty="0" smtClean="0">
                <a:latin typeface="+mn-lt"/>
                <a:cs typeface="B Nazanin" panose="00000400000000000000" pitchFamily="2" charset="-78"/>
              </a:rPr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تب، خستگی و سرفه‌های خشک رایج‌ترین علائم ابتلا به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بیماری کووید-19 هستند. بعضی از بیماران ممکن است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علائم دیگری مثل درد و کوفتگی، گرفتگی بینی، آبریزش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بینی، گلودرد ، اسهال و... داشته باشند.این علائم معمولا                                                             خفیف هستند و شروع آن‌ها تدریجی است. برخی از افراد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مبتلا ممکن است هیچ یک از علائم بیماری را تجربه نکرده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و احساس ناخوشی نکنند.یشتر مبتلایان (حدود 80 درصد)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بدون نیاز به درمان خاصی بهبود پیدا می‌کنند.در سالمندان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و افرادی که بیماری‌های زمینه‌ای مثل فشار خون بالا،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بیماریهای قلبی یا دیابت دارند، احتمال وخامت بیماری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بیشتر است.</a:t>
            </a: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7" y="1676400"/>
            <a:ext cx="29686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43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Nazanin" panose="00000400000000000000" pitchFamily="2" charset="-78"/>
              </a:rPr>
              <a:t>کووید-19 چگونه منتقل می‌شود؟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سایر افراد ممکن است بیماری را از فردی که به کووید-19 مبتلا است                                            بگیرند.انتقال کووید-19 از افراد بیمار (حامل ویروس) به افراد سالم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امکان‌پذیر است.این بیماری می‌تواند از طریق قطراتی که با سرفه یا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 بازدم از دهان و بینی فرد مبتلا به کووید-19 به اطراف پخش می‌شود،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به دیگران نیز سرایت کند.این قطرات بر وسایل و سطوح اطراف فرد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بیمار پخش‌ می‌شود.سپس سایرافراد با دست زدن به این وسایل یا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سطوح آلوده و لمس چشم ها، دهان و بینی، به کووید-19 مبتلا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می‌شوند.همچنین امکان ابتلا از طریق تنفس قطرات ناشی از سرفه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یا بازدم فرد مبتلا به کووید-19 نیز وجود دارد.به همین دلیل،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مهم است که از فرد مبتلا به کووید-19حداقل 2 متر فاصله بگیرید.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143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9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b="1" dirty="0" smtClean="0">
                <a:cs typeface="B Nazanin" panose="00000400000000000000" pitchFamily="2" charset="-78"/>
              </a:rPr>
              <a:t>راه‌های پیشگیری از ابتلا به ویروس کرونا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به طور منظم و با دقت دستان خود را با آب و صابون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یا محلول ضدعفونی کننده حاوی الکل تمیز کنید.در هنگام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عطسه یا سرفه جهت جلوگیری ار انتشار قطرات ریز تنفسی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حاوی ویروس حتما از دستمال کاغذی استفاده کنید و در صورت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نبود دستمال کاغذی سرفه و عطسه خود را با خم آرنج بپوشانید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با دیگران و به ویژه کسانی که سرفه یا عطسه می‌کنند، حداقل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یک متر و هشتاد سانتی‌متر فاصله داشته باشید.از تماس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 دست‌ها با چشم، بینی و دهان بپرهیزید. از دست دادن و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روبوسی کردن با دیگران خود داری کنیداز خوردن مواد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خام و نیم پز خود داری کنیدسطوح آلوده را با مواد ضد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عفونی کننده الکلی ، آب و صابون و مواد شستشو دهنده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مثل وایتکس تمیز کنید ودر خارج از خانه از ماسک استفاده نمایید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4333874"/>
            <a:ext cx="285273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05251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2690812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61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432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بیماری COVID-2019 چیست؟</vt:lpstr>
      <vt:lpstr>  علائم کووید-19 چیست؟  </vt:lpstr>
      <vt:lpstr>کووید-19 چگونه منتقل می‌شود؟</vt:lpstr>
      <vt:lpstr>راه‌های پیشگیری از ابتلا به ویروس کرونا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</dc:creator>
  <cp:lastModifiedBy>01</cp:lastModifiedBy>
  <cp:revision>17</cp:revision>
  <dcterms:created xsi:type="dcterms:W3CDTF">2020-06-07T04:16:24Z</dcterms:created>
  <dcterms:modified xsi:type="dcterms:W3CDTF">2020-06-07T07:19:19Z</dcterms:modified>
</cp:coreProperties>
</file>